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2931140"/>
          </a:xfrm>
          <a:custGeom>
            <a:avLst/>
            <a:gdLst/>
            <a:ahLst/>
            <a:cxnLst/>
            <a:rect l="l" t="t" r="r" b="b"/>
            <a:pathLst>
              <a:path w="18288000" h="12931140">
                <a:moveTo>
                  <a:pt x="0" y="0"/>
                </a:moveTo>
                <a:lnTo>
                  <a:pt x="18288000" y="0"/>
                </a:lnTo>
                <a:lnTo>
                  <a:pt x="18288000" y="12931140"/>
                </a:lnTo>
                <a:lnTo>
                  <a:pt x="0" y="12931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4" name="Group 4"/>
          <p:cNvGrpSpPr/>
          <p:nvPr/>
        </p:nvGrpSpPr>
        <p:grpSpPr>
          <a:xfrm>
            <a:off x="12133459" y="-382294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Retângulo 6">
            <a:extLst>
              <a:ext uri="{FF2B5EF4-FFF2-40B4-BE49-F238E27FC236}">
                <a16:creationId xmlns:a16="http://schemas.microsoft.com/office/drawing/2014/main" id="{8FDCB3E3-62D6-1CCD-6BF4-716C519B87F8}"/>
              </a:ext>
            </a:extLst>
          </p:cNvPr>
          <p:cNvSpPr/>
          <p:nvPr/>
        </p:nvSpPr>
        <p:spPr>
          <a:xfrm>
            <a:off x="1066800" y="2095500"/>
            <a:ext cx="16154400" cy="60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 </a:t>
            </a:r>
          </a:p>
          <a:p>
            <a:pPr algn="ctr"/>
            <a:endParaRPr lang="pt-BR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Nome dos autores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0246264-C40E-17EF-A7B8-F1D649E40B0A}"/>
              </a:ext>
            </a:extLst>
          </p:cNvPr>
          <p:cNvSpPr/>
          <p:nvPr/>
        </p:nvSpPr>
        <p:spPr>
          <a:xfrm>
            <a:off x="0" y="0"/>
            <a:ext cx="18288000" cy="12931140"/>
          </a:xfrm>
          <a:custGeom>
            <a:avLst/>
            <a:gdLst/>
            <a:ahLst/>
            <a:cxnLst/>
            <a:rect l="l" t="t" r="r" b="b"/>
            <a:pathLst>
              <a:path w="18288000" h="12931140">
                <a:moveTo>
                  <a:pt x="0" y="0"/>
                </a:moveTo>
                <a:lnTo>
                  <a:pt x="18288000" y="0"/>
                </a:lnTo>
                <a:lnTo>
                  <a:pt x="18288000" y="12931140"/>
                </a:lnTo>
                <a:lnTo>
                  <a:pt x="0" y="12931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882088E-EF05-59CF-894B-D977CD68E47B}"/>
              </a:ext>
            </a:extLst>
          </p:cNvPr>
          <p:cNvSpPr/>
          <p:nvPr/>
        </p:nvSpPr>
        <p:spPr>
          <a:xfrm>
            <a:off x="1066800" y="3771900"/>
            <a:ext cx="16154400" cy="60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 </a:t>
            </a: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introdução deverá conter resumo teórico sobre o tema, apresentação da pesquisa, justificativa implícita, objetivos, síntese metodológica e resumo das discussões e resultados da pesquisa, além de apresentar uma síntese conclusiva acerca do trabalho desenvolvido.</a:t>
            </a:r>
          </a:p>
          <a:p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METODOLOGIA (OU MATERIAIS E MÉTODOS)</a:t>
            </a:r>
          </a:p>
          <a:p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 metodologia deverá apresentar os caminhos metodológicos e uso de ferramentas, técnicas de pesquisa e de instrumentos para coleta de dados, informar, quando for pertinente, sobre a aprovação em comissões de ética ou equivalente, e, sobre o direito de uso de imagens. </a:t>
            </a:r>
          </a:p>
          <a:p>
            <a:endParaRPr lang="pt-PT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DISCUSSÃO</a:t>
            </a:r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Nos Resultados, deverá constar a esquematização dos dados encontrados, na forma de categorias analíticas e sistematização dos achados empíricos.</a:t>
            </a:r>
          </a:p>
          <a:p>
            <a:endParaRPr lang="pt-PT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FINAIS</a:t>
            </a:r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última parte do trabalho, também é considerada uma das mais importantes, tendo em vista que nesta sessão, deverão ser dedicados alguns apontamentos sobre as principais conclusões da pesquisa e prospecção da sua aplicação empírica para a comunidade científica.</a:t>
            </a:r>
          </a:p>
          <a:p>
            <a:endParaRPr lang="pt-PT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AGRADECIMENTOS</a:t>
            </a:r>
          </a:p>
          <a:p>
            <a:endParaRPr lang="pt-PT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REFERÊNCIAS </a:t>
            </a:r>
          </a:p>
          <a:p>
            <a:r>
              <a:rPr lang="pt-BR" dirty="0">
                <a:solidFill>
                  <a:schemeClr val="tx1"/>
                </a:solidFill>
              </a:rPr>
              <a:t> </a:t>
            </a:r>
          </a:p>
          <a:p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Deverão apresentar apenas as referências utilizadas no trabalho. As referências, com todos os dados da obra citada, devem seguir as normas atuais e em vigor da ABNT.</a:t>
            </a:r>
          </a:p>
          <a:p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14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212</Words>
  <Application>Microsoft Office PowerPoint</Application>
  <PresentationFormat>Personalizar</PresentationFormat>
  <Paragraphs>56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CIDESMA - Apresentação de slides</dc:title>
  <cp:lastModifiedBy>Vitoria Saskia</cp:lastModifiedBy>
  <cp:revision>5</cp:revision>
  <dcterms:created xsi:type="dcterms:W3CDTF">2006-08-16T00:00:00Z</dcterms:created>
  <dcterms:modified xsi:type="dcterms:W3CDTF">2026-09-11T20:02:29Z</dcterms:modified>
  <dc:identifier>DAHU5okYeZc</dc:identifier>
</cp:coreProperties>
</file>